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3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8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7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6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2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8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0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7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81CA-50A9-4E68-B8D1-E84F591CD40A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0D6AC-B86B-43B5-9928-B24FD9C9D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7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14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2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39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36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032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Kakha</dc:creator>
  <cp:lastModifiedBy>Kakha</cp:lastModifiedBy>
  <cp:revision>1</cp:revision>
  <dcterms:created xsi:type="dcterms:W3CDTF">2015-01-14T20:56:51Z</dcterms:created>
  <dcterms:modified xsi:type="dcterms:W3CDTF">2015-01-14T20:58:04Z</dcterms:modified>
</cp:coreProperties>
</file>